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64" r:id="rId4"/>
    <p:sldId id="260" r:id="rId5"/>
    <p:sldId id="266" r:id="rId6"/>
    <p:sldId id="267" r:id="rId7"/>
    <p:sldId id="268" r:id="rId8"/>
    <p:sldId id="270" r:id="rId9"/>
    <p:sldId id="269" r:id="rId10"/>
    <p:sldId id="272" r:id="rId11"/>
    <p:sldId id="273" r:id="rId12"/>
    <p:sldId id="274" r:id="rId13"/>
    <p:sldId id="275" r:id="rId14"/>
    <p:sldId id="276" r:id="rId15"/>
    <p:sldId id="280" r:id="rId16"/>
    <p:sldId id="277" r:id="rId17"/>
    <p:sldId id="278" r:id="rId18"/>
    <p:sldId id="279" r:id="rId19"/>
    <p:sldId id="281" r:id="rId20"/>
    <p:sldId id="282" r:id="rId21"/>
    <p:sldId id="283" r:id="rId22"/>
    <p:sldId id="284" r:id="rId23"/>
    <p:sldId id="285" r:id="rId24"/>
    <p:sldId id="25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vod - Osnovni pojmovi" id="{906CD0CD-359B-4BEF-BB13-DFD4D10602C4}">
          <p14:sldIdLst>
            <p14:sldId id="256"/>
            <p14:sldId id="257"/>
            <p14:sldId id="264"/>
            <p14:sldId id="260"/>
            <p14:sldId id="266"/>
          </p14:sldIdLst>
        </p14:section>
        <p14:section name="Azure DevOps Pipeline" id="{0CE4DC1F-4442-41FE-9917-CC6E385C18A8}">
          <p14:sldIdLst>
            <p14:sldId id="267"/>
            <p14:sldId id="268"/>
            <p14:sldId id="270"/>
            <p14:sldId id="269"/>
            <p14:sldId id="272"/>
          </p14:sldIdLst>
        </p14:section>
        <p14:section name="Parallel Jobs" id="{038D885A-313B-4DFE-8005-7153FC2AC8D9}">
          <p14:sldIdLst>
            <p14:sldId id="273"/>
            <p14:sldId id="274"/>
            <p14:sldId id="275"/>
          </p14:sldIdLst>
        </p14:section>
        <p14:section name="Deployment" id="{2CDF93DE-AB81-48D7-832C-430F8092E206}">
          <p14:sldIdLst>
            <p14:sldId id="276"/>
            <p14:sldId id="280"/>
            <p14:sldId id="277"/>
            <p14:sldId id="278"/>
            <p14:sldId id="279"/>
            <p14:sldId id="281"/>
            <p14:sldId id="282"/>
            <p14:sldId id="283"/>
            <p14:sldId id="284"/>
            <p14:sldId id="285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jan Vujovic" userId="ae0faa4096c7f451" providerId="LiveId" clId="{222CFEB1-BCD6-4BDE-AB5B-90D3B4A9AEA2}"/>
    <pc:docChg chg="modSld">
      <pc:chgData name="Bojan Vujovic" userId="ae0faa4096c7f451" providerId="LiveId" clId="{222CFEB1-BCD6-4BDE-AB5B-90D3B4A9AEA2}" dt="2022-07-23T13:42:42.197" v="5" actId="122"/>
      <pc:docMkLst>
        <pc:docMk/>
      </pc:docMkLst>
      <pc:sldChg chg="modSp mod">
        <pc:chgData name="Bojan Vujovic" userId="ae0faa4096c7f451" providerId="LiveId" clId="{222CFEB1-BCD6-4BDE-AB5B-90D3B4A9AEA2}" dt="2022-07-23T13:42:42.197" v="5" actId="122"/>
        <pc:sldMkLst>
          <pc:docMk/>
          <pc:sldMk cId="62151854" sldId="266"/>
        </pc:sldMkLst>
        <pc:spChg chg="mod">
          <ac:chgData name="Bojan Vujovic" userId="ae0faa4096c7f451" providerId="LiveId" clId="{222CFEB1-BCD6-4BDE-AB5B-90D3B4A9AEA2}" dt="2022-07-23T13:42:38.180" v="4" actId="14100"/>
          <ac:spMkLst>
            <pc:docMk/>
            <pc:sldMk cId="62151854" sldId="266"/>
            <ac:spMk id="7" creationId="{20AB2744-EADA-5D13-D80C-5E2FDE49A583}"/>
          </ac:spMkLst>
        </pc:spChg>
        <pc:spChg chg="mod">
          <ac:chgData name="Bojan Vujovic" userId="ae0faa4096c7f451" providerId="LiveId" clId="{222CFEB1-BCD6-4BDE-AB5B-90D3B4A9AEA2}" dt="2022-07-23T13:42:42.197" v="5" actId="122"/>
          <ac:spMkLst>
            <pc:docMk/>
            <pc:sldMk cId="62151854" sldId="266"/>
            <ac:spMk id="9" creationId="{1857FB9A-2BF7-0F3C-F051-B8C87ACF5F0E}"/>
          </ac:spMkLst>
        </pc:spChg>
      </pc:sldChg>
      <pc:sldChg chg="modSp mod">
        <pc:chgData name="Bojan Vujovic" userId="ae0faa4096c7f451" providerId="LiveId" clId="{222CFEB1-BCD6-4BDE-AB5B-90D3B4A9AEA2}" dt="2022-07-16T14:30:13.822" v="0" actId="20577"/>
        <pc:sldMkLst>
          <pc:docMk/>
          <pc:sldMk cId="1123003764" sldId="282"/>
        </pc:sldMkLst>
        <pc:spChg chg="mod">
          <ac:chgData name="Bojan Vujovic" userId="ae0faa4096c7f451" providerId="LiveId" clId="{222CFEB1-BCD6-4BDE-AB5B-90D3B4A9AEA2}" dt="2022-07-16T14:30:13.822" v="0" actId="20577"/>
          <ac:spMkLst>
            <pc:docMk/>
            <pc:sldMk cId="1123003764" sldId="282"/>
            <ac:spMk id="2" creationId="{96BC099B-4AE3-C9B4-799C-32A87F815BE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AFAE1-0EC9-4EF4-A42B-A32873CEC478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70F8A-9585-44ED-A91B-7C35E0ECD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2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azure/devops/pipelines/get-started/pipelines-get-started?view=azure-devops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https://docs.microsoft.com/en-us/azure/devops/pipelines/get-started/pipelines-get-started?view=azure-devops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0F8A-9585-44ED-A91B-7C35E0ECD0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23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https://azure.microsoft.com/en-us/services/devops/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0F8A-9585-44ED-A91B-7C35E0ECD0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96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01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99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09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0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68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39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3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51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76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1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71B22-4787-48DF-A604-AAFAD09507F7}" type="datetimeFigureOut">
              <a:rPr lang="en-US" smtClean="0"/>
              <a:t>2022-07-23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D43F4-228E-49C2-979A-C98F83ECB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053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arness.io/blog/continuous-delivery/ci-cd-pipeline/" TargetMode="External"/><Relationship Id="rId2" Type="http://schemas.openxmlformats.org/officeDocument/2006/relationships/hyperlink" Target="https://www.infoworld.com/article/3271126/what-is-cicd-continuous-integration-and-continuous-delivery-explained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UUmgg2xqFxU" TargetMode="External"/><Relationship Id="rId5" Type="http://schemas.openxmlformats.org/officeDocument/2006/relationships/hyperlink" Target="https://www.youtube.com/watch?v=7pzBwuMjpP0" TargetMode="External"/><Relationship Id="rId4" Type="http://schemas.openxmlformats.org/officeDocument/2006/relationships/hyperlink" Target="https://docs.microsoft.com/en-us/azure/devops/pipelin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250FE-3593-1312-CA48-2D5C4DE77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19691"/>
          </a:xfrm>
        </p:spPr>
        <p:txBody>
          <a:bodyPr/>
          <a:lstStyle/>
          <a:p>
            <a:r>
              <a:rPr lang="sr-Latn-RS"/>
              <a:t>CI/CD build pipeline (</a:t>
            </a:r>
            <a:r>
              <a:rPr lang="en-US"/>
              <a:t>A</a:t>
            </a:r>
            <a:r>
              <a:rPr lang="sr-Latn-RS"/>
              <a:t>zure)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D68016-5409-CBDA-F74A-35EF5AAC3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974978"/>
          </a:xfrm>
        </p:spPr>
        <p:txBody>
          <a:bodyPr/>
          <a:lstStyle/>
          <a:p>
            <a:pPr algn="l"/>
            <a:endParaRPr lang="sr-Latn-RS"/>
          </a:p>
          <a:p>
            <a:pPr algn="l"/>
            <a:r>
              <a:rPr lang="sr-Latn-RS"/>
              <a:t>Student: Bojan Vujović</a:t>
            </a:r>
          </a:p>
          <a:p>
            <a:pPr algn="l"/>
            <a:r>
              <a:rPr lang="sr-Latn-RS"/>
              <a:t>Mentor: </a:t>
            </a:r>
            <a:r>
              <a:rPr lang="en-US"/>
              <a:t>prof. </a:t>
            </a:r>
            <a:r>
              <a:rPr lang="sr-Latn-RS"/>
              <a:t>Goran Martić</a:t>
            </a:r>
          </a:p>
          <a:p>
            <a:pPr algn="l"/>
            <a:r>
              <a:rPr lang="sr-Latn-RS"/>
              <a:t>Jul 202</a:t>
            </a:r>
            <a:r>
              <a:rPr lang="en-US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1050188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C03F2-B1C8-AD41-17E7-4AF80FA87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/>
              <a:t>Osnovni pojmovi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D9719-4AB1-AB72-0EFF-86B458E39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9055"/>
            <a:ext cx="10515600" cy="4187907"/>
          </a:xfrm>
        </p:spPr>
        <p:txBody>
          <a:bodyPr>
            <a:normAutofit/>
          </a:bodyPr>
          <a:lstStyle/>
          <a:p>
            <a:r>
              <a:rPr lang="it-IT"/>
              <a:t>DevOps</a:t>
            </a:r>
            <a:endParaRPr lang="sr-Latn-RS"/>
          </a:p>
          <a:p>
            <a:pPr lvl="1"/>
            <a:r>
              <a:rPr lang="en-US"/>
              <a:t>DevOps je skup procesa i pravila koje objedinjavaju razvoj </a:t>
            </a:r>
            <a:r>
              <a:rPr lang="sr-Latn-RS"/>
              <a:t>softvera (Dev) i druge IT operacije (Ops)</a:t>
            </a:r>
            <a:endParaRPr lang="it-IT"/>
          </a:p>
          <a:p>
            <a:r>
              <a:rPr lang="it-IT"/>
              <a:t>CI/CD</a:t>
            </a:r>
            <a:endParaRPr lang="sr-Latn-RS"/>
          </a:p>
          <a:p>
            <a:pPr lvl="1"/>
            <a:r>
              <a:rPr lang="sr-Latn-RS"/>
              <a:t>Kontinualna integracija (CI) i kontinualna isporuka (CD) softvera</a:t>
            </a:r>
            <a:endParaRPr lang="it-IT"/>
          </a:p>
          <a:p>
            <a:r>
              <a:rPr lang="it-IT"/>
              <a:t>CI/CD build pipeline</a:t>
            </a:r>
            <a:endParaRPr lang="sr-Latn-RS"/>
          </a:p>
          <a:p>
            <a:pPr lvl="1"/>
            <a:r>
              <a:rPr lang="sr-Latn-RS"/>
              <a:t>Pipeline je proces koji predstavlja uređeni niz faza/koraka (build, testiranje, raspoređivanje - deploy) neophodnih da bi se dobio kvalitetan i pouzdan softver.</a:t>
            </a:r>
          </a:p>
        </p:txBody>
      </p:sp>
    </p:spTree>
    <p:extLst>
      <p:ext uri="{BB962C8B-B14F-4D97-AF65-F5344CB8AC3E}">
        <p14:creationId xmlns:p14="http://schemas.microsoft.com/office/powerpoint/2010/main" val="2859424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4C5A7-DD36-B0E0-DC5F-4A30ED76B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anchor="ctr">
            <a:normAutofit/>
          </a:bodyPr>
          <a:lstStyle/>
          <a:p>
            <a:pPr algn="ctr"/>
            <a:r>
              <a:rPr lang="en-US" sz="4000"/>
              <a:t>Proces: osnovni koraci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77C80077-9BD0-ED61-19AB-463127343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3" y="1789889"/>
            <a:ext cx="10102566" cy="439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22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FB5A6-6AE2-A451-254E-BDBAB8D8B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Microsoft Azure pipeline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99371C-2F40-8CF7-4265-3C7C43838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01" y="1968500"/>
            <a:ext cx="83439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493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18490-FF7D-DB74-E447-EF0691A11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MS Azure DevOps: dve opcije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AB2744-EADA-5D13-D80C-5E2FDE49A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8668" y="1681163"/>
            <a:ext cx="4382341" cy="823912"/>
          </a:xfrm>
        </p:spPr>
        <p:txBody>
          <a:bodyPr/>
          <a:lstStyle/>
          <a:p>
            <a:r>
              <a:rPr lang="en-US"/>
              <a:t>https://portal.azure.com/#home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2A778207-EFD5-691E-5D2C-0F2BF834C8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08668" y="2505075"/>
            <a:ext cx="4382341" cy="4093416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57FB9A-2BF7-0F3C-F051-B8C87ACF5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67205" y="1681163"/>
            <a:ext cx="5700496" cy="823912"/>
          </a:xfrm>
        </p:spPr>
        <p:txBody>
          <a:bodyPr/>
          <a:lstStyle/>
          <a:p>
            <a:pPr algn="ctr"/>
            <a:r>
              <a:rPr lang="en-US"/>
              <a:t>https://dev.azure.com/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4A01A189-FF80-AD96-8C4D-E5CDAC2F753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5867205" y="2733773"/>
            <a:ext cx="5700496" cy="3280528"/>
          </a:xfrm>
        </p:spPr>
      </p:pic>
    </p:spTree>
    <p:extLst>
      <p:ext uri="{BB962C8B-B14F-4D97-AF65-F5344CB8AC3E}">
        <p14:creationId xmlns:p14="http://schemas.microsoft.com/office/powerpoint/2010/main" val="62151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F77A6-D450-1243-189A-63A50A6CC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Kreiranje organizacije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55AD5AD-D4E6-2C54-1B88-63CC4BECA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83686" y="1825625"/>
            <a:ext cx="3024627" cy="4351338"/>
          </a:xfrm>
        </p:spPr>
      </p:pic>
    </p:spTree>
    <p:extLst>
      <p:ext uri="{BB962C8B-B14F-4D97-AF65-F5344CB8AC3E}">
        <p14:creationId xmlns:p14="http://schemas.microsoft.com/office/powerpoint/2010/main" val="910796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FCD41-230B-3652-154C-8FA1B5B7D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Kreiranje projekta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4120E9C-5F8B-705A-BBB9-0AFFA24501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811" y="1843580"/>
            <a:ext cx="5744377" cy="4315427"/>
          </a:xfrm>
        </p:spPr>
      </p:pic>
    </p:spTree>
    <p:extLst>
      <p:ext uri="{BB962C8B-B14F-4D97-AF65-F5344CB8AC3E}">
        <p14:creationId xmlns:p14="http://schemas.microsoft.com/office/powerpoint/2010/main" val="771201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0FE1AB-2E63-2B3B-3ABD-D0546892E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4404" y="643466"/>
            <a:ext cx="952319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47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9D0FA7D-6A03-AF99-3AD6-956B3F46DF0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18077" y="646680"/>
            <a:ext cx="4221846" cy="5220152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864C1AE-F10A-8750-3F25-077B608511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165" y="336550"/>
            <a:ext cx="3473669" cy="5840413"/>
          </a:xfrm>
        </p:spPr>
      </p:pic>
    </p:spTree>
    <p:extLst>
      <p:ext uri="{BB962C8B-B14F-4D97-AF65-F5344CB8AC3E}">
        <p14:creationId xmlns:p14="http://schemas.microsoft.com/office/powerpoint/2010/main" val="257481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9D20DA-9003-619C-1210-EEA766EB1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190" y="643466"/>
            <a:ext cx="909561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91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87CF91-4BFB-3FD4-C28B-42804BC0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Parallel jobs – problem i re</a:t>
            </a:r>
            <a:r>
              <a:rPr lang="sr-Latn-RS"/>
              <a:t>šenje</a:t>
            </a:r>
            <a:endParaRPr lang="en-US"/>
          </a:p>
        </p:txBody>
      </p:sp>
      <p:pic>
        <p:nvPicPr>
          <p:cNvPr id="8" name="Content Placeholder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1B60C84-1D67-A6DE-45BE-4E82B4743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031" y="1825625"/>
            <a:ext cx="5633937" cy="4351338"/>
          </a:xfrm>
        </p:spPr>
      </p:pic>
    </p:spTree>
    <p:extLst>
      <p:ext uri="{BB962C8B-B14F-4D97-AF65-F5344CB8AC3E}">
        <p14:creationId xmlns:p14="http://schemas.microsoft.com/office/powerpoint/2010/main" val="3999577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12AE3-EA0C-68A4-DE91-1C93E9E37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Pre i posle odobrenja za besplatne poslove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C43BF52-5458-F49A-B65F-CA05E9D2D8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4074" y="1825625"/>
            <a:ext cx="4269852" cy="435133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1C3FFD1-D5AB-A041-759C-2E64E341AD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32316" y="1825625"/>
            <a:ext cx="4261367" cy="4351338"/>
          </a:xfrm>
        </p:spPr>
      </p:pic>
    </p:spTree>
    <p:extLst>
      <p:ext uri="{BB962C8B-B14F-4D97-AF65-F5344CB8AC3E}">
        <p14:creationId xmlns:p14="http://schemas.microsoft.com/office/powerpoint/2010/main" val="3358305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12A931E-5C56-EE2A-B15C-101F52B19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Uspe</a:t>
            </a:r>
            <a:r>
              <a:rPr lang="sr-Latn-RS"/>
              <a:t>šan build pipeline</a:t>
            </a:r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FC6C0F9-4262-02E5-98FD-8229969C0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0430" y="1825625"/>
            <a:ext cx="7131139" cy="4351338"/>
          </a:xfrm>
        </p:spPr>
      </p:pic>
    </p:spTree>
    <p:extLst>
      <p:ext uri="{BB962C8B-B14F-4D97-AF65-F5344CB8AC3E}">
        <p14:creationId xmlns:p14="http://schemas.microsoft.com/office/powerpoint/2010/main" val="2595637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2E80F-CFA5-D987-79E5-BE1ACB17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Kreiranje veb aplikacije na Azure portalu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FCB30713-28BB-8806-FED6-49471846F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881" y="1825625"/>
            <a:ext cx="4610237" cy="4351338"/>
          </a:xfrm>
        </p:spPr>
      </p:pic>
    </p:spTree>
    <p:extLst>
      <p:ext uri="{BB962C8B-B14F-4D97-AF65-F5344CB8AC3E}">
        <p14:creationId xmlns:p14="http://schemas.microsoft.com/office/powerpoint/2010/main" val="4172479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11BDA-165D-9E43-EDB8-2B98AA02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/>
              <a:t>Kreiranje r</a:t>
            </a:r>
            <a:r>
              <a:rPr lang="en-US"/>
              <a:t>elease pipeline</a:t>
            </a:r>
            <a:r>
              <a:rPr lang="sr-Latn-RS"/>
              <a:t>-a</a:t>
            </a:r>
            <a:endParaRPr lang="en-US"/>
          </a:p>
        </p:txBody>
      </p:sp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F154EAB6-47F9-E06D-8C8D-F2F75B4B5E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661" y="1825625"/>
            <a:ext cx="6748678" cy="4351338"/>
          </a:xfrm>
        </p:spPr>
      </p:pic>
    </p:spTree>
    <p:extLst>
      <p:ext uri="{BB962C8B-B14F-4D97-AF65-F5344CB8AC3E}">
        <p14:creationId xmlns:p14="http://schemas.microsoft.com/office/powerpoint/2010/main" val="3757977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C7810-9D7D-8B90-370C-6831CF101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Odre</a:t>
            </a:r>
            <a:r>
              <a:rPr lang="sr-Latn-RS"/>
              <a:t>đivanje tipa aplikacije za deployment</a:t>
            </a:r>
            <a:endParaRPr lang="en-US"/>
          </a:p>
        </p:txBody>
      </p:sp>
      <p:pic>
        <p:nvPicPr>
          <p:cNvPr id="5" name="Content Placeholder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29EA5DE-F143-8660-21E1-5991C435F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2112"/>
            <a:ext cx="10515600" cy="4058364"/>
          </a:xfrm>
        </p:spPr>
      </p:pic>
    </p:spTree>
    <p:extLst>
      <p:ext uri="{BB962C8B-B14F-4D97-AF65-F5344CB8AC3E}">
        <p14:creationId xmlns:p14="http://schemas.microsoft.com/office/powerpoint/2010/main" val="251492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BBCA7-8D63-3B61-6D1E-55FD00542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/>
              <a:t>Autorizacija Azure servisa</a:t>
            </a:r>
            <a:endParaRPr lang="en-US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2CA692FC-C530-8F01-FDCB-9397B2DBB4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763" y="1825625"/>
            <a:ext cx="7554474" cy="4351338"/>
          </a:xfrm>
        </p:spPr>
      </p:pic>
    </p:spTree>
    <p:extLst>
      <p:ext uri="{BB962C8B-B14F-4D97-AF65-F5344CB8AC3E}">
        <p14:creationId xmlns:p14="http://schemas.microsoft.com/office/powerpoint/2010/main" val="1698956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8DF8A-608C-1711-E704-993F85F76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/>
              <a:t>Izvor materijala za release pipeline</a:t>
            </a:r>
            <a:endParaRPr lang="en-US"/>
          </a:p>
        </p:txBody>
      </p:sp>
      <p:pic>
        <p:nvPicPr>
          <p:cNvPr id="5" name="Content Placeholder 4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39C0E3C9-D3CD-EA0C-4B03-21F402F33E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074" y="1825625"/>
            <a:ext cx="7417851" cy="4351338"/>
          </a:xfrm>
        </p:spPr>
      </p:pic>
    </p:spTree>
    <p:extLst>
      <p:ext uri="{BB962C8B-B14F-4D97-AF65-F5344CB8AC3E}">
        <p14:creationId xmlns:p14="http://schemas.microsoft.com/office/powerpoint/2010/main" val="149070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B5386-F076-A047-1793-D3FEB3A3D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/>
              <a:t>Uključen Continuous Deployment</a:t>
            </a:r>
            <a:endParaRPr lang="en-US"/>
          </a:p>
        </p:txBody>
      </p:sp>
      <p:pic>
        <p:nvPicPr>
          <p:cNvPr id="5" name="Content Placeholder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C513E5E-181B-9ECF-96C6-94FBE188CB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298" y="1825625"/>
            <a:ext cx="6945404" cy="4351338"/>
          </a:xfrm>
        </p:spPr>
      </p:pic>
    </p:spTree>
    <p:extLst>
      <p:ext uri="{BB962C8B-B14F-4D97-AF65-F5344CB8AC3E}">
        <p14:creationId xmlns:p14="http://schemas.microsoft.com/office/powerpoint/2010/main" val="2961459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099B-4AE3-C9B4-799C-32A87F815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/>
              <a:t>Dodavanje YAML koda: Publish buil</a:t>
            </a:r>
            <a:r>
              <a:rPr lang="en-US"/>
              <a:t>d</a:t>
            </a:r>
            <a:r>
              <a:rPr lang="sr-Latn-RS"/>
              <a:t> artifacts</a:t>
            </a:r>
            <a:endParaRPr lang="en-US"/>
          </a:p>
        </p:txBody>
      </p:sp>
      <p:pic>
        <p:nvPicPr>
          <p:cNvPr id="5" name="Content Placeholder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8D59E390-084E-0314-1E08-BFB2E2EF2B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710" y="1825625"/>
            <a:ext cx="8888580" cy="4351338"/>
          </a:xfrm>
        </p:spPr>
      </p:pic>
    </p:spTree>
    <p:extLst>
      <p:ext uri="{BB962C8B-B14F-4D97-AF65-F5344CB8AC3E}">
        <p14:creationId xmlns:p14="http://schemas.microsoft.com/office/powerpoint/2010/main" val="1123003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E4F15E3-C404-455E-6C7F-5B35528426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990" y="643466"/>
            <a:ext cx="665202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70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0964D-4C7B-BA8A-0CF8-223C42655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Uspe</a:t>
            </a:r>
            <a:r>
              <a:rPr lang="sr-Latn-RS"/>
              <a:t>šan </a:t>
            </a:r>
            <a:r>
              <a:rPr lang="en-US"/>
              <a:t>release</a:t>
            </a:r>
            <a:r>
              <a:rPr lang="sr-Latn-RS"/>
              <a:t> pipeline</a:t>
            </a:r>
            <a:endParaRPr lang="en-US"/>
          </a:p>
        </p:txBody>
      </p:sp>
      <p:pic>
        <p:nvPicPr>
          <p:cNvPr id="5" name="Content Placeholder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0736F78-948A-7C48-06C3-51B29AA55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499" y="1825625"/>
            <a:ext cx="4807001" cy="4351338"/>
          </a:xfrm>
        </p:spPr>
      </p:pic>
    </p:spTree>
    <p:extLst>
      <p:ext uri="{BB962C8B-B14F-4D97-AF65-F5344CB8AC3E}">
        <p14:creationId xmlns:p14="http://schemas.microsoft.com/office/powerpoint/2010/main" val="2401403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0B5C1-4A40-4009-B75A-131C81DD1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Provera metoda WeatherForecast kontrolera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13F72341-1B5D-DDC5-4B8D-945AAD4F2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905" y="1825625"/>
            <a:ext cx="4330189" cy="4351338"/>
          </a:xfrm>
        </p:spPr>
      </p:pic>
    </p:spTree>
    <p:extLst>
      <p:ext uri="{BB962C8B-B14F-4D97-AF65-F5344CB8AC3E}">
        <p14:creationId xmlns:p14="http://schemas.microsoft.com/office/powerpoint/2010/main" val="509726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E8E25-20B0-A444-86E3-AD4E15E9D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/>
              <a:t>Literatura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E6E5F-28DE-DCC9-CEBE-68B76196B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hlinkClick r:id="rId2"/>
              </a:rPr>
              <a:t>https://www.infoworld.com/article/3271126/what-is-cicd-continuous-integration-and-continuous-delivery-explained.html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>
                <a:hlinkClick r:id="rId3"/>
              </a:rPr>
              <a:t>https://harness.io/blog/continuous-delivery/ci-cd-pipeline/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sr-Latn-RS">
                <a:hlinkClick r:id="rId4"/>
              </a:rPr>
              <a:t>https://docs.microsoft.com/en-us/azure/devops/pipelines/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0" i="0">
                <a:effectLst/>
                <a:latin typeface="Roboto" panose="02000000000000000000" pitchFamily="2" charset="0"/>
              </a:rPr>
              <a:t>Azure Pipelines – Build: </a:t>
            </a:r>
            <a:r>
              <a:rPr lang="sr-Latn-RS">
                <a:hlinkClick r:id="rId5"/>
              </a:rPr>
              <a:t>https://www.youtube.com/watch?v=7pzBwuMjpP0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0" i="0">
                <a:effectLst/>
                <a:latin typeface="Roboto" panose="02000000000000000000" pitchFamily="2" charset="0"/>
              </a:rPr>
              <a:t>Azure Pipelines – Release: </a:t>
            </a:r>
            <a:r>
              <a:rPr lang="en-US"/>
              <a:t> </a:t>
            </a:r>
            <a:r>
              <a:rPr lang="sr-Latn-RS">
                <a:hlinkClick r:id="rId6"/>
              </a:rPr>
              <a:t>https://www.youtube.com/watch?v=UUmgg2xqFxU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endParaRPr lang="en-US"/>
          </a:p>
          <a:p>
            <a:pPr marL="514350" indent="-514350">
              <a:buFont typeface="+mj-lt"/>
              <a:buAutoNum type="arabicPeriod"/>
            </a:pPr>
            <a:endParaRPr lang="sr-Latn-RS"/>
          </a:p>
          <a:p>
            <a:pPr marL="514350" indent="-514350">
              <a:buFont typeface="+mj-lt"/>
              <a:buAutoNum type="arabicPeriod"/>
            </a:pPr>
            <a:endParaRPr lang="en-US"/>
          </a:p>
          <a:p>
            <a:pPr marL="514350" indent="-514350">
              <a:buFont typeface="+mj-lt"/>
              <a:buAutoNum type="arabicPeriod"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04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3260</TotalTime>
  <Words>310</Words>
  <Application>Microsoft Office PowerPoint</Application>
  <PresentationFormat>Widescreen</PresentationFormat>
  <Paragraphs>44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Roboto</vt:lpstr>
      <vt:lpstr>Office Theme</vt:lpstr>
      <vt:lpstr>CI/CD build pipeline (Azure)</vt:lpstr>
      <vt:lpstr>Osnovni pojmovi</vt:lpstr>
      <vt:lpstr>Proces: osnovni koraci</vt:lpstr>
      <vt:lpstr>Microsoft Azure pipeline</vt:lpstr>
      <vt:lpstr>MS Azure DevOps: dve opcije</vt:lpstr>
      <vt:lpstr>Kreiranje organizacije</vt:lpstr>
      <vt:lpstr>Kreiranje projekta</vt:lpstr>
      <vt:lpstr>PowerPoint Presentation</vt:lpstr>
      <vt:lpstr>PowerPoint Presentation</vt:lpstr>
      <vt:lpstr>PowerPoint Presentation</vt:lpstr>
      <vt:lpstr>Parallel jobs – problem i rešenje</vt:lpstr>
      <vt:lpstr>Pre i posle odobrenja za besplatne poslove</vt:lpstr>
      <vt:lpstr>Uspešan build pipeline</vt:lpstr>
      <vt:lpstr>Kreiranje veb aplikacije na Azure portalu</vt:lpstr>
      <vt:lpstr>Kreiranje release pipeline-a</vt:lpstr>
      <vt:lpstr>Određivanje tipa aplikacije za deployment</vt:lpstr>
      <vt:lpstr>Autorizacija Azure servisa</vt:lpstr>
      <vt:lpstr>Izvor materijala za release pipeline</vt:lpstr>
      <vt:lpstr>Uključen Continuous Deployment</vt:lpstr>
      <vt:lpstr>Dodavanje YAML koda: Publish build artifacts</vt:lpstr>
      <vt:lpstr>PowerPoint Presentation</vt:lpstr>
      <vt:lpstr>Uspešan release pipeline</vt:lpstr>
      <vt:lpstr>Provera metoda WeatherForecast kontrolera</vt:lpstr>
      <vt:lpstr>Literatura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CI/CD build pipeline (Azure)</dc:title>
  <dc:creator>Bojan Vujović</dc:creator>
  <cp:lastModifiedBy>Bojan Vujovic</cp:lastModifiedBy>
  <cp:revision>7</cp:revision>
  <dcterms:created xsi:type="dcterms:W3CDTF">2022-06-21T16:48:18Z</dcterms:created>
  <dcterms:modified xsi:type="dcterms:W3CDTF">2022-07-23T13:42:49Z</dcterms:modified>
</cp:coreProperties>
</file>